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c3d14d89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c3d14d8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will show just one of these “sign in” slides to your students based on how you’ve set up your class and what tech setup you have. If you have a Google Account Class and use iOS device, Android devices or computers, show this slide.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c3d14d89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c3d14d8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will show just one of these “sign in” slides to your students based on how you’ve set up your class and what tech setup you have. If you have a Class Code Class and computers, show this slide.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468fc4990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468fc4990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468fc4990_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468fc4990_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68fc4990_0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68fc4990_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68fc4990_0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68fc4990_0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d8d0adcc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d8d0adc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68fc4990_0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68fc4990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68fc4990_0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68fc4990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68fc4990_0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68fc4990_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show just one of these “sign in” slides to your students based on how you’ve set up your class and what tech setup you have. If you have a Class Code Class and shared iPads or Android devices, show this slide.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pp.seesaw.me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8.jp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hyperlink" Target="http://app.seesaw.me/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23.jpg"/><Relationship Id="rId8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4.jpg"/><Relationship Id="rId7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0.jpg"/><Relationship Id="rId6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294" y="1132105"/>
            <a:ext cx="1770148" cy="108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6725" y="2050423"/>
            <a:ext cx="4029324" cy="11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8"/>
          <p:cNvSpPr txBox="1"/>
          <p:nvPr/>
        </p:nvSpPr>
        <p:spPr>
          <a:xfrm>
            <a:off x="2310488" y="3437225"/>
            <a:ext cx="4861800" cy="9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Introduction for Students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" name="Google Shape;3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7948" y="4651950"/>
            <a:ext cx="911912" cy="9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7937" y="4640799"/>
            <a:ext cx="911912" cy="9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8833" y="4651950"/>
            <a:ext cx="911912" cy="9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66725" y="4651950"/>
            <a:ext cx="911912" cy="9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 txBox="1"/>
          <p:nvPr/>
        </p:nvSpPr>
        <p:spPr>
          <a:xfrm>
            <a:off x="325775" y="277300"/>
            <a:ext cx="3129000" cy="685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click File &gt; Make a Copy to save a copy of this presentation. 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6735363" y="5177488"/>
            <a:ext cx="2022900" cy="1536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3877938" y="1911700"/>
            <a:ext cx="2744100" cy="14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 startAt="2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Choose “I am a student” and then Email/Google Account.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3854300" y="3364000"/>
            <a:ext cx="2838900" cy="16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 startAt="3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Choose New Student, and enter the join code from your teacher. You only need to join once.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3870038" y="5223800"/>
            <a:ext cx="2775600" cy="12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 startAt="4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Finish signing in and add your first entry. Try adding a photo!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3885950" y="346950"/>
            <a:ext cx="2775600" cy="13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Tap the Seesaw app icon or go to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app.seesaw.me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on the web.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350550" y="301050"/>
            <a:ext cx="3343500" cy="2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How to sign in with Email / Google Account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6729138" y="1776863"/>
            <a:ext cx="2022900" cy="1536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6729151" y="3459947"/>
            <a:ext cx="2022900" cy="1536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6962" y="1842599"/>
            <a:ext cx="1886751" cy="141505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/>
          <p:nvPr/>
        </p:nvSpPr>
        <p:spPr>
          <a:xfrm>
            <a:off x="7253500" y="2423200"/>
            <a:ext cx="287700" cy="575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6950" y="3513166"/>
            <a:ext cx="1886776" cy="141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8359" y="228875"/>
            <a:ext cx="650025" cy="6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42963" y="916162"/>
            <a:ext cx="618075" cy="62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6088" y="269475"/>
            <a:ext cx="1307700" cy="13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15988" y="5265850"/>
            <a:ext cx="1861678" cy="135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/>
          <p:nvPr/>
        </p:nvSpPr>
        <p:spPr>
          <a:xfrm>
            <a:off x="6724550" y="1647500"/>
            <a:ext cx="1997100" cy="1536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6754875" y="3321725"/>
            <a:ext cx="1997100" cy="1536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6754887" y="5086925"/>
            <a:ext cx="2022900" cy="1536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3877950" y="1722150"/>
            <a:ext cx="27441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 startAt="2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Click “I am a student” and scan the QR code, type in the text code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3870050" y="3720625"/>
            <a:ext cx="28389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 startAt="3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Add something. Try making a drawing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3870038" y="5223800"/>
            <a:ext cx="2775600" cy="12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 startAt="4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Pick your name from the list to add to your journal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224" y="5129124"/>
            <a:ext cx="1936461" cy="14523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3959775" y="355175"/>
            <a:ext cx="2775600" cy="11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Go to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app.seesaw.me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on Chrome or Firefox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431450" y="301050"/>
            <a:ext cx="2744100" cy="3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How to sign on the web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(with a Class Code)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5775" y="369256"/>
            <a:ext cx="911482" cy="91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0543" y="396388"/>
            <a:ext cx="876468" cy="89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7">
            <a:alphaModFix/>
          </a:blip>
          <a:srcRect b="0" l="7634" r="7634" t="0"/>
          <a:stretch/>
        </p:blipFill>
        <p:spPr>
          <a:xfrm>
            <a:off x="6777610" y="1681025"/>
            <a:ext cx="1886750" cy="145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22588" y="3430200"/>
            <a:ext cx="1861678" cy="135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/>
        </p:nvSpPr>
        <p:spPr>
          <a:xfrm>
            <a:off x="457200" y="236069"/>
            <a:ext cx="82296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What is a journal?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9903" y="1889830"/>
            <a:ext cx="2332423" cy="194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6450" y="4513220"/>
            <a:ext cx="1975881" cy="17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3630" y="4528209"/>
            <a:ext cx="3058922" cy="176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2098" y="2495008"/>
            <a:ext cx="1853087" cy="90352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/>
          <p:nvPr/>
        </p:nvSpPr>
        <p:spPr>
          <a:xfrm>
            <a:off x="6067514" y="3884454"/>
            <a:ext cx="23772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Diary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4453625" y="6321323"/>
            <a:ext cx="30588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Family Photo Album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1576575" y="6266123"/>
            <a:ext cx="19758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Scrapbook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47;p9"/>
          <p:cNvSpPr txBox="1"/>
          <p:nvPr/>
        </p:nvSpPr>
        <p:spPr>
          <a:xfrm>
            <a:off x="3844075" y="3488154"/>
            <a:ext cx="13938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Blog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Google Shape;48;p9"/>
          <p:cNvSpPr txBox="1"/>
          <p:nvPr/>
        </p:nvSpPr>
        <p:spPr>
          <a:xfrm>
            <a:off x="0" y="922200"/>
            <a:ext cx="9144000" cy="9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It’s a place to record the news and events from your life. </a:t>
            </a:r>
            <a:br>
              <a:rPr lang="en" sz="18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Here are examples.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49;p9"/>
          <p:cNvSpPr txBox="1"/>
          <p:nvPr/>
        </p:nvSpPr>
        <p:spPr>
          <a:xfrm>
            <a:off x="527650" y="3876654"/>
            <a:ext cx="2461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Notebook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" name="Google Shape;50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5650" y="1747091"/>
            <a:ext cx="2671725" cy="20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/>
        </p:nvSpPr>
        <p:spPr>
          <a:xfrm>
            <a:off x="457200" y="377419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Why would I want to keep a journal?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606450" y="1632600"/>
            <a:ext cx="2215800" cy="22332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1990100" y="3983075"/>
            <a:ext cx="2215800" cy="22332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321750" y="1532925"/>
            <a:ext cx="2215800" cy="2233200"/>
          </a:xfrm>
          <a:prstGeom prst="ellipse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3464088" y="1632600"/>
            <a:ext cx="2215800" cy="22332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/>
          <p:nvPr/>
        </p:nvSpPr>
        <p:spPr>
          <a:xfrm>
            <a:off x="5085000" y="3939125"/>
            <a:ext cx="2215800" cy="22332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 txBox="1"/>
          <p:nvPr/>
        </p:nvSpPr>
        <p:spPr>
          <a:xfrm>
            <a:off x="953850" y="2101650"/>
            <a:ext cx="1521000" cy="1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help me remember things, especially details</a:t>
            </a:r>
            <a:endParaRPr sz="1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3847350" y="2130450"/>
            <a:ext cx="14493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share something cool with other people</a:t>
            </a:r>
            <a:endParaRPr sz="1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6669150" y="1817500"/>
            <a:ext cx="15210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try and figure something out or help myself solve a problem</a:t>
            </a:r>
            <a:endParaRPr sz="1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0"/>
          <p:cNvSpPr txBox="1"/>
          <p:nvPr/>
        </p:nvSpPr>
        <p:spPr>
          <a:xfrm>
            <a:off x="2337500" y="4371875"/>
            <a:ext cx="1521000" cy="1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 I can look back to see what was great or what was difficult</a:t>
            </a:r>
            <a:endParaRPr sz="1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5468250" y="4371875"/>
            <a:ext cx="1449300" cy="1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 I have a place to be creative and brainstorm new ideas</a:t>
            </a:r>
            <a:endParaRPr sz="1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/>
        </p:nvSpPr>
        <p:spPr>
          <a:xfrm>
            <a:off x="538625" y="3447875"/>
            <a:ext cx="2340000" cy="23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Seesaw is a place where you can record all of the learning you’re doing at school and share it with your classmates, family and teachers.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1"/>
          <p:cNvSpPr txBox="1"/>
          <p:nvPr/>
        </p:nvSpPr>
        <p:spPr>
          <a:xfrm>
            <a:off x="407375" y="187725"/>
            <a:ext cx="82296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Let’s start keeping a journal!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716" y="1937121"/>
            <a:ext cx="1372300" cy="13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9725" y="1756900"/>
            <a:ext cx="5743825" cy="415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/>
        </p:nvSpPr>
        <p:spPr>
          <a:xfrm>
            <a:off x="457200" y="366194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In your Seesaw journal you can ...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457200" y="5970600"/>
            <a:ext cx="84165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Take a photo or video, make a drawing, write a note, share a link or add something you’ve made in another app. </a:t>
            </a:r>
            <a:endParaRPr sz="1800"/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225" y="1329543"/>
            <a:ext cx="6331500" cy="458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457200" y="366194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In your Seesaw journal you can ...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92125" y="5700775"/>
            <a:ext cx="84819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Add a voice recording, drawing or type a few sentences to explain something better or give more detail. </a:t>
            </a:r>
            <a:endParaRPr sz="180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950" y="1286612"/>
            <a:ext cx="5918150" cy="42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4715375"/>
            <a:ext cx="3835500" cy="9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Look back at all of the cool things you’ve added to your journal and see how much you’ve learned. </a:t>
            </a:r>
            <a:endParaRPr sz="1400">
              <a:solidFill>
                <a:srgbClr val="000000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5087325" y="4790400"/>
            <a:ext cx="35994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Share the great stuff you’re learning and doing at school with your family. 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57200" y="366194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You also can ...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425" y="1621176"/>
            <a:ext cx="4117624" cy="293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500" y="1631288"/>
            <a:ext cx="4117624" cy="293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600" y="1517950"/>
            <a:ext cx="4240525" cy="307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7225" y="1469725"/>
            <a:ext cx="4307135" cy="31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1583125" y="3784225"/>
            <a:ext cx="6373500" cy="20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What did you learn today that you want to add to your Seesaw journal and share?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3014125" y="978650"/>
            <a:ext cx="3218700" cy="21459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6D9EEB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067" y="1460076"/>
            <a:ext cx="2249496" cy="168711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6754887" y="5086925"/>
            <a:ext cx="2022900" cy="1536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6735375" y="3321725"/>
            <a:ext cx="2022900" cy="1536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3877950" y="1827400"/>
            <a:ext cx="2744100" cy="1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 startAt="2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Tap “I am a student” and scan the QR code or type the text code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3870050" y="3720625"/>
            <a:ext cx="28389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 startAt="3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Add something. Try taking a photo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3870038" y="5223800"/>
            <a:ext cx="2775600" cy="12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 startAt="4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Pick your name from the list to add to your journal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7224" y="5129124"/>
            <a:ext cx="1936461" cy="14523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3885950" y="552075"/>
            <a:ext cx="27441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Tap the Seesaw app icon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31450" y="301050"/>
            <a:ext cx="2744100" cy="24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How to sign in with a class code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6750" y="301050"/>
            <a:ext cx="1307700" cy="13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9751" y="3410075"/>
            <a:ext cx="1861678" cy="135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